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9" d="100"/>
          <a:sy n="119" d="100"/>
        </p:scale>
        <p:origin x="234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688632-B6DB-4641-B6F8-74DFABD101FF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2B0BD-9060-4A3E-B83C-6EFCC1AF5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87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6E869-517F-4B95-9766-5D14E1895692}" type="datetime1">
              <a:rPr lang="en-US" smtClean="0"/>
              <a:t>6/24/2025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B5364-5F3C-463D-94BD-98270857F094}" type="datetime1">
              <a:rPr lang="en-US" smtClean="0"/>
              <a:t>6/24/2025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7B5A81-1369-4EAF-90BA-3AD96ECD3D31}" type="datetime1">
              <a:rPr lang="en-US" smtClean="0"/>
              <a:t>6/24/2025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FB53C-EDF2-4F11-9EB6-541B79B57B35}" type="datetime1">
              <a:rPr lang="en-US" smtClean="0"/>
              <a:t>6/24/2025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2B06D7-47B7-419D-B197-542BE9744DEB}" type="datetime1">
              <a:rPr lang="en-US" smtClean="0"/>
              <a:t>6/24/2025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1097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FFFB3-E0F2-470B-99E4-745D10A3C82B}" type="datetime1">
              <a:rPr lang="en-US" smtClean="0"/>
              <a:t>6/24/2025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ransition spd="slow">
    <p:push dir="u"/>
  </p:transition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1540763"/>
            <a:ext cx="12117705" cy="5035550"/>
            <a:chOff x="0" y="1540763"/>
            <a:chExt cx="12117705" cy="50355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61531" y="1540763"/>
              <a:ext cx="5955792" cy="50352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540763"/>
              <a:ext cx="6161531" cy="4942332"/>
            </a:xfrm>
            <a:prstGeom prst="rect">
              <a:avLst/>
            </a:prstGeom>
          </p:spPr>
        </p:pic>
      </p:grp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2126467" cy="682142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3528" y="2226564"/>
            <a:ext cx="12126595" cy="4022090"/>
            <a:chOff x="33528" y="2226564"/>
            <a:chExt cx="12126595" cy="402209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28" y="2226564"/>
              <a:ext cx="6030467" cy="402183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63995" y="2290572"/>
              <a:ext cx="6096000" cy="3810000"/>
            </a:xfrm>
            <a:prstGeom prst="rect">
              <a:avLst/>
            </a:prstGeom>
          </p:spPr>
        </p:pic>
      </p:grp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0053" y="0"/>
            <a:ext cx="12192000" cy="685799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759" y="679704"/>
            <a:ext cx="11081004" cy="540715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34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77600" y="62484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35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</TotalTime>
  <Words>36</Words>
  <Application>Microsoft Office PowerPoint</Application>
  <PresentationFormat>Widescreen</PresentationFormat>
  <Paragraphs>36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8" baseType="lpstr"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Apu Orgho</dc:creator>
  <cp:lastModifiedBy>Apu Orgho</cp:lastModifiedBy>
  <cp:revision>3</cp:revision>
  <dcterms:created xsi:type="dcterms:W3CDTF">2025-06-24T00:08:25Z</dcterms:created>
  <dcterms:modified xsi:type="dcterms:W3CDTF">2025-06-24T07:37:51Z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2025-06-24T00:00:00Z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2025-06-24T00:00:00Z</vt:filetime>
  </property>
  <property fmtid="{D5CDD505-2E9C-101B-9397-08002B2CF9AE}" pid="5" name="Producer">
    <vt:lpwstr>Microsoft® PowerPoint® 2016</vt:lpwstr>
  </property>
</Properties>
</file>